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6" r:id="rId4"/>
    <p:sldId id="265" r:id="rId5"/>
    <p:sldId id="264" r:id="rId6"/>
    <p:sldId id="263" r:id="rId7"/>
    <p:sldId id="262" r:id="rId8"/>
    <p:sldId id="261" r:id="rId9"/>
    <p:sldId id="259" r:id="rId10"/>
    <p:sldId id="260" r:id="rId11"/>
    <p:sldId id="258" r:id="rId12"/>
    <p:sldId id="274" r:id="rId13"/>
    <p:sldId id="273" r:id="rId14"/>
    <p:sldId id="272" r:id="rId15"/>
    <p:sldId id="271" r:id="rId16"/>
    <p:sldId id="270" r:id="rId17"/>
    <p:sldId id="269" r:id="rId18"/>
    <p:sldId id="268" r:id="rId19"/>
    <p:sldId id="267" r:id="rId20"/>
    <p:sldId id="275" r:id="rId21"/>
    <p:sldId id="276" r:id="rId22"/>
    <p:sldId id="284" r:id="rId23"/>
    <p:sldId id="283" r:id="rId24"/>
    <p:sldId id="282" r:id="rId25"/>
    <p:sldId id="281" r:id="rId26"/>
    <p:sldId id="280" r:id="rId27"/>
    <p:sldId id="279" r:id="rId28"/>
    <p:sldId id="278" r:id="rId29"/>
    <p:sldId id="277" r:id="rId30"/>
    <p:sldId id="289" r:id="rId31"/>
    <p:sldId id="288" r:id="rId32"/>
    <p:sldId id="287" r:id="rId33"/>
    <p:sldId id="292" r:id="rId34"/>
    <p:sldId id="291" r:id="rId35"/>
    <p:sldId id="290" r:id="rId36"/>
    <p:sldId id="286" r:id="rId37"/>
    <p:sldId id="285" r:id="rId38"/>
    <p:sldId id="294" r:id="rId39"/>
    <p:sldId id="293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433B-619C-49B5-AB88-A5BA241C7A44}" type="datetimeFigureOut">
              <a:rPr lang="tr-TR" smtClean="0"/>
              <a:pPr/>
              <a:t>11.05.2021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9E8B0-BE71-4EF7-A196-72D15587311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295"/>
            <a:ext cx="8736400" cy="656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37" y="44624"/>
            <a:ext cx="8953259" cy="67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54" y="44624"/>
            <a:ext cx="9021650" cy="680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20" y="0"/>
            <a:ext cx="90937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58" y="21231"/>
            <a:ext cx="9071442" cy="681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4178"/>
            <a:ext cx="8999984" cy="680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9181" cy="70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4086" cy="695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0"/>
            <a:ext cx="90606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5997"/>
            <a:ext cx="8784976" cy="66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0" y="51454"/>
            <a:ext cx="8888938" cy="676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27"/>
            <a:ext cx="9144000" cy="683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43" y="137864"/>
            <a:ext cx="8843154" cy="66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12488" cy="677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7506"/>
            <a:ext cx="9059795" cy="67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12" y="116632"/>
            <a:ext cx="9047992" cy="665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15" y="84906"/>
            <a:ext cx="8896381" cy="66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9002716" cy="672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16" y="44624"/>
            <a:ext cx="9037388" cy="67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51" y="116632"/>
            <a:ext cx="8922745" cy="667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5" y="44624"/>
            <a:ext cx="8972231" cy="67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869550" cy="673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64488" cy="674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9043429" cy="684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8890771" cy="672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27" y="116632"/>
            <a:ext cx="8869561" cy="667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6" y="135049"/>
            <a:ext cx="8884202" cy="665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89" y="44624"/>
            <a:ext cx="8900799" cy="671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07"/>
            <a:ext cx="8856984" cy="66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4623"/>
            <a:ext cx="9036496" cy="672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974669" cy="674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40" y="50997"/>
            <a:ext cx="8910956" cy="67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94" y="65855"/>
            <a:ext cx="8917902" cy="671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892480" cy="663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18938" cy="665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9028579" cy="6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9950"/>
            <a:ext cx="9017901" cy="676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8892480" cy="670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8982343" cy="67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Ekran Gösterisi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2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GULSAH</dc:creator>
  <cp:lastModifiedBy>gülşah sibel yancı</cp:lastModifiedBy>
  <cp:revision>15</cp:revision>
  <dcterms:created xsi:type="dcterms:W3CDTF">2012-08-05T23:06:08Z</dcterms:created>
  <dcterms:modified xsi:type="dcterms:W3CDTF">2021-05-11T14:12:17Z</dcterms:modified>
</cp:coreProperties>
</file>